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8" r:id="rId4"/>
    <p:sldId id="262" r:id="rId5"/>
    <p:sldId id="261" r:id="rId6"/>
    <p:sldId id="260" r:id="rId7"/>
    <p:sldId id="270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04"/>
    <p:restoredTop sz="91340"/>
  </p:normalViewPr>
  <p:slideViewPr>
    <p:cSldViewPr snapToGrid="0" snapToObjects="1">
      <p:cViewPr varScale="1">
        <p:scale>
          <a:sx n="86" d="100"/>
          <a:sy n="86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39255-6A42-2443-ADB7-D6469D3C0FBC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5BF6F-122F-5548-8D9B-73825966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2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YSIWY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Xerox Alto: intern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ethernet-linked, ca. 1000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1979</a:t>
            </a:r>
          </a:p>
          <a:p>
            <a:endParaRPr lang="en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Xerox Star: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Designet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omkring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laserprinter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virksomheder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what you see is what you get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YSIWYG"/>
              </a:rPr>
              <a:t>WYSIWYG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David Canfield Smith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opfinder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ikoner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desktop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metafor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Widgets, </a:t>
            </a:r>
            <a:r>
              <a:rPr lang="en-US" dirty="0" err="1"/>
              <a:t>Windows+icons+menus+pointer</a:t>
            </a:r>
            <a:r>
              <a:rPr lang="en-US" dirty="0"/>
              <a:t> = WIMP,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75KUSD ~210KUSD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Machintosh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(Mac):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første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pc med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grafisk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brugergrænseflade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indbygget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skærm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1.0: Extension of MS-DOS,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debat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over,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hvilken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 det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kopi </a:t>
            </a:r>
            <a:r>
              <a:rPr lang="e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xerox/mac.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5BF6F-122F-5548-8D9B-738259662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2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 metaphor, virtual machines, docker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5BF6F-122F-5548-8D9B-7382596626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0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0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6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3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0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8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2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8F1CC-AC34-3141-9583-7F6B7488CE2D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5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jp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Grafiske</a:t>
            </a:r>
            <a:r>
              <a:rPr lang="en-US" dirty="0"/>
              <a:t> </a:t>
            </a:r>
            <a:r>
              <a:rPr lang="en-US" dirty="0" err="1"/>
              <a:t>brugergrænseflader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 F#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endParaRPr lang="en-US" dirty="0"/>
          </a:p>
          <a:p>
            <a:r>
              <a:rPr lang="en-US" dirty="0"/>
              <a:t>Jon Sporring</a:t>
            </a:r>
          </a:p>
        </p:txBody>
      </p:sp>
    </p:spTree>
    <p:extLst>
      <p:ext uri="{BB962C8B-B14F-4D97-AF65-F5344CB8AC3E}">
        <p14:creationId xmlns:p14="http://schemas.microsoft.com/office/powerpoint/2010/main" val="138405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Kommandolinjen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03" y="1825625"/>
            <a:ext cx="6208394" cy="4351338"/>
          </a:xfrm>
        </p:spPr>
      </p:pic>
    </p:spTree>
    <p:extLst>
      <p:ext uri="{BB962C8B-B14F-4D97-AF65-F5344CB8AC3E}">
        <p14:creationId xmlns:p14="http://schemas.microsoft.com/office/powerpoint/2010/main" val="102778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58440" y="6062108"/>
            <a:ext cx="285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Xerox 8010/40 System, 1981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12785"/>
            <a:ext cx="30480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4703" y="4153045"/>
            <a:ext cx="171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Xerox Alto, 1972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717" y="289355"/>
            <a:ext cx="2794000" cy="1866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45910" y="2170185"/>
            <a:ext cx="334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Douglas </a:t>
            </a:r>
            <a:r>
              <a:rPr lang="en-US" dirty="0" err="1"/>
              <a:t>Engelbart’s</a:t>
            </a:r>
            <a:r>
              <a:rPr lang="en-US" dirty="0"/>
              <a:t> mouse, 1963,</a:t>
            </a:r>
          </a:p>
          <a:p>
            <a:pPr algn="ctr"/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6471372"/>
            <a:ext cx="393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HP Touch computer, 1983, </a:t>
            </a:r>
            <a:r>
              <a:rPr lang="en-US" dirty="0" err="1"/>
              <a:t>youtube.com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79" y="2758638"/>
            <a:ext cx="3650109" cy="3329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850" y="829337"/>
            <a:ext cx="2794000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1807" y="4053977"/>
            <a:ext cx="22740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Macintosh 128K, 1984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7293" y="6265159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Windows 1.0, 1985, </a:t>
            </a:r>
            <a:r>
              <a:rPr lang="en-US" dirty="0" err="1"/>
              <a:t>wikipedia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825" y="3447853"/>
            <a:ext cx="3810000" cy="284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8" y="888984"/>
            <a:ext cx="7378995" cy="55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8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8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bruger</a:t>
            </a:r>
            <a:r>
              <a:rPr lang="en-US" dirty="0"/>
              <a:t>, software </a:t>
            </a:r>
            <a:r>
              <a:rPr lang="en-US" dirty="0" err="1"/>
              <a:t>og</a:t>
            </a:r>
            <a:r>
              <a:rPr lang="en-US" dirty="0"/>
              <a:t>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242473"/>
            <a:ext cx="8331201" cy="373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GNU Free Documentation License, author: Shmuel </a:t>
            </a:r>
            <a:r>
              <a:rPr lang="en-US" sz="1200" dirty="0" err="1"/>
              <a:t>Csaba</a:t>
            </a:r>
            <a:r>
              <a:rPr lang="en-US" sz="1200" dirty="0"/>
              <a:t> Otto </a:t>
            </a:r>
            <a:r>
              <a:rPr lang="en-US" sz="1200" dirty="0" err="1"/>
              <a:t>Traian</a:t>
            </a:r>
            <a:r>
              <a:rPr lang="en-US" sz="1200" dirty="0"/>
              <a:t>, </a:t>
            </a:r>
            <a:r>
              <a:rPr lang="en-US" sz="1200" dirty="0" err="1"/>
              <a:t>en.wikipedia.com</a:t>
            </a:r>
            <a:r>
              <a:rPr lang="en-US" sz="1200" dirty="0"/>
              <a:t>, retrieved: 2018/1/10.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444345" y="146730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Bruger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2"/>
            <a:endCxn id="18" idx="0"/>
          </p:cNvCxnSpPr>
          <p:nvPr/>
        </p:nvCxnSpPr>
        <p:spPr>
          <a:xfrm>
            <a:off x="9892145" y="2104686"/>
            <a:ext cx="0" cy="429680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44345" y="2534366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Applikation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8458200" y="359621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Windowsserver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8458200" y="4658064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Kerne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8458200" y="5719913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cxnSp>
        <p:nvCxnSpPr>
          <p:cNvPr id="33" name="Straight Arrow Connector 32"/>
          <p:cNvCxnSpPr>
            <a:stCxn id="18" idx="2"/>
            <a:endCxn id="26" idx="0"/>
          </p:cNvCxnSpPr>
          <p:nvPr/>
        </p:nvCxnSpPr>
        <p:spPr>
          <a:xfrm>
            <a:off x="9892145" y="3171747"/>
            <a:ext cx="13855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2"/>
            <a:endCxn id="27" idx="0"/>
          </p:cNvCxnSpPr>
          <p:nvPr/>
        </p:nvCxnSpPr>
        <p:spPr>
          <a:xfrm>
            <a:off x="9906000" y="4233596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8" idx="0"/>
          </p:cNvCxnSpPr>
          <p:nvPr/>
        </p:nvCxnSpPr>
        <p:spPr>
          <a:xfrm>
            <a:off x="9906000" y="5295445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8" y="1690688"/>
            <a:ext cx="8092063" cy="45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Foretræk</a:t>
            </a:r>
            <a:r>
              <a:rPr lang="en-US" dirty="0"/>
              <a:t> simple interfaces</a:t>
            </a:r>
          </a:p>
          <a:p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konsistens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med </a:t>
            </a:r>
            <a:r>
              <a:rPr lang="en-US" dirty="0" err="1"/>
              <a:t>elementer</a:t>
            </a:r>
            <a:r>
              <a:rPr lang="en-US" dirty="0"/>
              <a:t>, </a:t>
            </a:r>
            <a:r>
              <a:rPr lang="en-US" dirty="0" err="1"/>
              <a:t>brugeren</a:t>
            </a:r>
            <a:r>
              <a:rPr lang="en-US" dirty="0"/>
              <a:t> </a:t>
            </a:r>
            <a:r>
              <a:rPr lang="en-US" dirty="0" err="1"/>
              <a:t>kender</a:t>
            </a:r>
            <a:endParaRPr lang="en-US" dirty="0"/>
          </a:p>
          <a:p>
            <a:r>
              <a:rPr lang="en-US" dirty="0" err="1"/>
              <a:t>Vælg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opsætning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fremhæver</a:t>
            </a:r>
            <a:r>
              <a:rPr lang="en-US" dirty="0"/>
              <a:t> de </a:t>
            </a:r>
            <a:r>
              <a:rPr lang="en-US" dirty="0" err="1"/>
              <a:t>vigtigeste</a:t>
            </a:r>
            <a:r>
              <a:rPr lang="en-US" dirty="0"/>
              <a:t> </a:t>
            </a:r>
            <a:r>
              <a:rPr lang="en-US" dirty="0" err="1"/>
              <a:t>elementer</a:t>
            </a:r>
            <a:endParaRPr lang="en-US" dirty="0"/>
          </a:p>
          <a:p>
            <a:r>
              <a:rPr lang="en-US" dirty="0" err="1"/>
              <a:t>Brug</a:t>
            </a:r>
            <a:r>
              <a:rPr lang="en-US" dirty="0"/>
              <a:t> </a:t>
            </a:r>
            <a:r>
              <a:rPr lang="en-US" dirty="0" err="1"/>
              <a:t>farve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teksturer</a:t>
            </a:r>
            <a:r>
              <a:rPr lang="en-US" dirty="0"/>
              <a:t> </a:t>
            </a:r>
            <a:r>
              <a:rPr lang="en-US" dirty="0" err="1"/>
              <a:t>strategisk</a:t>
            </a:r>
            <a:endParaRPr lang="en-US" dirty="0"/>
          </a:p>
          <a:p>
            <a:r>
              <a:rPr lang="en-US" dirty="0" err="1"/>
              <a:t>Vær</a:t>
            </a:r>
            <a:r>
              <a:rPr lang="en-US" dirty="0"/>
              <a:t> </a:t>
            </a:r>
            <a:r>
              <a:rPr lang="en-US" dirty="0" err="1"/>
              <a:t>konservativ</a:t>
            </a:r>
            <a:r>
              <a:rPr lang="en-US" dirty="0"/>
              <a:t> </a:t>
            </a:r>
            <a:r>
              <a:rPr lang="en-US" dirty="0" err="1"/>
              <a:t>mht</a:t>
            </a:r>
            <a:r>
              <a:rPr lang="en-US" dirty="0"/>
              <a:t>. font, </a:t>
            </a:r>
            <a:r>
              <a:rPr lang="en-US" dirty="0" err="1"/>
              <a:t>størrelse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form</a:t>
            </a:r>
          </a:p>
          <a:p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brugeren</a:t>
            </a:r>
            <a:r>
              <a:rPr lang="en-US" dirty="0"/>
              <a:t> </a:t>
            </a:r>
            <a:r>
              <a:rPr lang="en-US" dirty="0" err="1"/>
              <a:t>opmærksom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, </a:t>
            </a:r>
            <a:r>
              <a:rPr lang="en-US" dirty="0" err="1"/>
              <a:t>hvad</a:t>
            </a:r>
            <a:r>
              <a:rPr lang="en-US" dirty="0"/>
              <a:t> der </a:t>
            </a:r>
            <a:r>
              <a:rPr lang="en-US" dirty="0" err="1"/>
              <a:t>sker</a:t>
            </a:r>
            <a:endParaRPr lang="en-US" dirty="0"/>
          </a:p>
          <a:p>
            <a:r>
              <a:rPr lang="en-US" dirty="0" err="1"/>
              <a:t>Tænk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default </a:t>
            </a:r>
            <a:r>
              <a:rPr lang="en-US" dirty="0" err="1"/>
              <a:t>værdier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3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Grafiske</a:t>
            </a:r>
            <a:r>
              <a:rPr lang="en-US" dirty="0"/>
              <a:t> </a:t>
            </a:r>
            <a:r>
              <a:rPr lang="en-US" dirty="0" err="1"/>
              <a:t>brugergrænseflader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457" y="5719763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Windows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424" y="648914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</a:t>
            </a:r>
            <a:r>
              <a:rPr lang="en-US" dirty="0"/>
              <a:t> 10.13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8306" y="5997072"/>
            <a:ext cx="147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Ubuntu 16.04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7" y="1445896"/>
            <a:ext cx="6912000" cy="43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4" y="2169148"/>
            <a:ext cx="6912000" cy="43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39" y="1677072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and libraries for Mono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WinForms 2.0 </a:t>
            </a:r>
            <a:r>
              <a:rPr lang="en-US" dirty="0"/>
              <a:t>(</a:t>
            </a:r>
            <a:r>
              <a:rPr lang="en-US" dirty="0" err="1"/>
              <a:t>.Net</a:t>
            </a:r>
            <a:r>
              <a:rPr lang="en-US" dirty="0"/>
              <a:t>, MS Windows, DirectX vs. GDI+, Windows Presentation Foundation)</a:t>
            </a:r>
          </a:p>
          <a:p>
            <a:r>
              <a:rPr lang="en-US" dirty="0" err="1"/>
              <a:t>Gtk</a:t>
            </a:r>
            <a:r>
              <a:rPr lang="en-US" dirty="0"/>
              <a:t># (</a:t>
            </a:r>
            <a:r>
              <a:rPr lang="en-US" dirty="0" err="1"/>
              <a:t>Gtk</a:t>
            </a:r>
            <a:r>
              <a:rPr lang="en-US" dirty="0"/>
              <a:t>+, Linux/Gnome)</a:t>
            </a:r>
          </a:p>
          <a:p>
            <a:r>
              <a:rPr lang="en-US" dirty="0"/>
              <a:t>Cocoa (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9" y="-131890"/>
            <a:ext cx="10515600" cy="1325563"/>
          </a:xfrm>
        </p:spPr>
        <p:txBody>
          <a:bodyPr/>
          <a:lstStyle/>
          <a:p>
            <a:r>
              <a:rPr lang="en-US" dirty="0"/>
              <a:t>My first window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28" y="92775"/>
            <a:ext cx="3073400" cy="307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97" y="2658550"/>
            <a:ext cx="6096000" cy="204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F7F82A-8E72-8043-AE18-0FFA4104C3DF}"/>
              </a:ext>
            </a:extLst>
          </p:cNvPr>
          <p:cNvSpPr txBox="1"/>
          <p:nvPr/>
        </p:nvSpPr>
        <p:spPr>
          <a:xfrm>
            <a:off x="216569" y="1390092"/>
            <a:ext cx="6432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Courier" pitchFamily="2" charset="0"/>
              </a:rPr>
              <a:t>// Create a window</a:t>
            </a:r>
          </a:p>
          <a:p>
            <a:r>
              <a:rPr lang="en" dirty="0">
                <a:latin typeface="Courier" pitchFamily="2" charset="0"/>
              </a:rPr>
              <a:t>let win = new </a:t>
            </a:r>
            <a:r>
              <a:rPr lang="en" dirty="0" err="1">
                <a:latin typeface="Courier" pitchFamily="2" charset="0"/>
              </a:rPr>
              <a:t>System.Windows.Forms.Form</a:t>
            </a:r>
            <a:r>
              <a:rPr lang="en" dirty="0">
                <a:latin typeface="Courier" pitchFamily="2" charset="0"/>
              </a:rPr>
              <a:t> ()</a:t>
            </a:r>
          </a:p>
          <a:p>
            <a:r>
              <a:rPr lang="en" dirty="0">
                <a:latin typeface="Courier" pitchFamily="2" charset="0"/>
              </a:rPr>
              <a:t>// Start the event-loop.</a:t>
            </a:r>
          </a:p>
          <a:p>
            <a:r>
              <a:rPr lang="en" dirty="0" err="1">
                <a:latin typeface="Courier" pitchFamily="2" charset="0"/>
              </a:rPr>
              <a:t>System.Windows.Forms.Application.Run</a:t>
            </a:r>
            <a:r>
              <a:rPr lang="en" dirty="0">
                <a:latin typeface="Courier" pitchFamily="2" charset="0"/>
              </a:rPr>
              <a:t> win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7A674A-B3B8-0D42-A090-27F59E21182A}"/>
              </a:ext>
            </a:extLst>
          </p:cNvPr>
          <p:cNvSpPr/>
          <p:nvPr/>
        </p:nvSpPr>
        <p:spPr>
          <a:xfrm>
            <a:off x="162233" y="3658032"/>
            <a:ext cx="113998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Prepare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window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form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= new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System.Windows.Forms.Form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()</a:t>
            </a: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some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properties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win.BackColor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System.Drawing.Color.White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(600, 200)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win.Text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sprintf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"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'%A' and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'%A'"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win.BackColor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Start the event-loop.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System.Windows.Forms.Application.Run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endParaRPr lang="da-DK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726FC-7786-A049-93A6-E1D4BB6B7B9A}"/>
              </a:ext>
            </a:extLst>
          </p:cNvPr>
          <p:cNvSpPr txBox="1"/>
          <p:nvPr/>
        </p:nvSpPr>
        <p:spPr>
          <a:xfrm>
            <a:off x="216569" y="860298"/>
            <a:ext cx="232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openWindow.fsx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8A26-273F-A845-AE20-42B46604DA4E}"/>
              </a:ext>
            </a:extLst>
          </p:cNvPr>
          <p:cNvSpPr txBox="1"/>
          <p:nvPr/>
        </p:nvSpPr>
        <p:spPr>
          <a:xfrm>
            <a:off x="216569" y="3128238"/>
            <a:ext cx="274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windowProperty.fsx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668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9D7DE-C458-254B-8DA8-D22EDE2778F9}"/>
              </a:ext>
            </a:extLst>
          </p:cNvPr>
          <p:cNvSpPr/>
          <p:nvPr/>
        </p:nvSpPr>
        <p:spPr>
          <a:xfrm>
            <a:off x="292768" y="1193673"/>
            <a:ext cx="1003800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often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used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libraries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beware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of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namespace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polution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!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Prepare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window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form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= new Form ()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(320, 170)</a:t>
            </a: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call-back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function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(e :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PaintEventArgs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) : unit =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printfn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"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redrawing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"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let pen = new Pen (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Color.Black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let points =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  [|Point (0,0); Point (10,170); Point (320,20); Point (0,0)|]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e.Graphics.DrawLines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(pen, points)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win.Paint.Add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Start the event-loop.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Application.Run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3E483-6D45-514C-9B24-1247812F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9" y="-131890"/>
            <a:ext cx="10515600" cy="1325563"/>
          </a:xfrm>
        </p:spPr>
        <p:txBody>
          <a:bodyPr/>
          <a:lstStyle/>
          <a:p>
            <a:r>
              <a:rPr lang="en-US" dirty="0" err="1"/>
              <a:t>Tegne</a:t>
            </a:r>
            <a:r>
              <a:rPr lang="en-US" dirty="0"/>
              <a:t> call-back </a:t>
            </a:r>
            <a:r>
              <a:rPr lang="en-US" dirty="0" err="1"/>
              <a:t>funktionen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AC822-E32C-7E48-89B1-652515A8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99" y="2005629"/>
            <a:ext cx="32258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9B1A4-2D4B-8F48-ABFA-8A71A0EBA224}"/>
              </a:ext>
            </a:extLst>
          </p:cNvPr>
          <p:cNvSpPr txBox="1"/>
          <p:nvPr/>
        </p:nvSpPr>
        <p:spPr>
          <a:xfrm>
            <a:off x="292767" y="732008"/>
            <a:ext cx="1602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triangle.fsx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342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529</Words>
  <Application>Microsoft Macintosh PowerPoint</Application>
  <PresentationFormat>Widescreen</PresentationFormat>
  <Paragraphs>83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</vt:lpstr>
      <vt:lpstr>Office Theme</vt:lpstr>
      <vt:lpstr>Grafiske brugergrænseflader i F#</vt:lpstr>
      <vt:lpstr>Kommandolinjen</vt:lpstr>
      <vt:lpstr>PowerPoint Presentation</vt:lpstr>
      <vt:lpstr>Interaktion mellem bruger, software og hardware</vt:lpstr>
      <vt:lpstr>Design guidelines</vt:lpstr>
      <vt:lpstr>Grafiske brugergrænseflader</vt:lpstr>
      <vt:lpstr>Windows and libraries for Mono</vt:lpstr>
      <vt:lpstr>My first window</vt:lpstr>
      <vt:lpstr>Tegne call-back funktionen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Grafiske brugergrænseflader i F#</dc:title>
  <dc:creator>Jon Sporring</dc:creator>
  <cp:lastModifiedBy>Jon Sporring</cp:lastModifiedBy>
  <cp:revision>35</cp:revision>
  <dcterms:created xsi:type="dcterms:W3CDTF">2018-01-10T08:04:13Z</dcterms:created>
  <dcterms:modified xsi:type="dcterms:W3CDTF">2020-01-14T08:02:41Z</dcterms:modified>
</cp:coreProperties>
</file>